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3"/>
    <p:restoredTop sz="96281"/>
  </p:normalViewPr>
  <p:slideViewPr>
    <p:cSldViewPr snapToGrid="0" snapToObjects="1">
      <p:cViewPr varScale="1">
        <p:scale>
          <a:sx n="116" d="100"/>
          <a:sy n="116" d="100"/>
        </p:scale>
        <p:origin x="20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9180F-4DC6-AE4C-8A4B-12971D0E7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47FC146-8EB4-B14B-AEAC-9AC17A3A81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A212DE-885A-854E-B2DC-22BF98705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AA68EB-E60D-B345-B163-73E36E93B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74FF7B-BDEB-AF43-8D7D-BBD1983B1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976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BAA423-6937-8341-9EED-D96DD96E6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FECEE5-8ADA-5541-B8E2-21CE94305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F04FA3-98DC-C74B-83A8-ACFCCC066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153A3E-7291-8640-875E-01D6BB144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77EBD4-A8A0-DE4A-8DE5-88C04FD09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4591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E3D3E81-E20E-7244-BA32-5133227B21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86C98E-C993-AD43-AC72-18E171FCBA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528C37-DB57-3C47-9869-3EB7BBE0A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37584E-EAD7-9E4C-9153-B2B574B99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58ED86-4D84-B64E-8028-3D3104DD4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0207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EF7962-A2D3-1B4E-B726-61553DBC6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E5CA1E-42BE-A341-B168-EB3E27A21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BF42DD-CEF1-3C44-A588-2192BD13E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9847BD-87E2-D54E-AD5D-142CA6713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1AD92F-A9E7-7A40-95B7-7661E9F1E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190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752737-2A6A-4F44-B120-9387C41F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61256D-BB9D-BA44-8486-92E7CFA432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A876D9-36FA-C546-B289-2C8DDD6DC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89DF61-F0C0-4A49-B4DA-963CF0CF1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E4AFFE-BFE6-D444-B609-86291DD7D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031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1F5D25-5169-F341-835C-FB0783BB1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B56CD0-968A-C441-AC89-9BBFB563A9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0A7343-868A-9A41-8AE4-1934715FA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311731-E8B9-804E-A22D-9B5DBCFEE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92914F-91EC-6543-BE72-3C1BEFDA0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C261CE6-AD90-F444-85E6-C1BA3BCAC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97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BAD171-8290-EC4E-A018-E3C20DCEE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59F6A6-0ECC-F84B-9864-E9CF32BA41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633CA2-2F0C-3944-948B-D4A1ABBF2D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DB27A84-6926-1240-A874-A25C3CCC82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A89C0E5-CD6E-4F4B-AF57-671A53548F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7607EE7-319B-F440-B77D-7EEE3C366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F03D40C-A4F1-ED42-A5E3-B1737B6F2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36CE1FB-BC9C-5647-933C-F306631D8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12731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54C0F3-ECD3-CB43-9C0D-7A02A411D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34CD6F9-0BE7-7549-95B5-A4AFF84EA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4C63069-FBFE-C146-96DC-AE800E667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8C106E0-6CB2-F741-A495-5EF5D8454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6879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FA16B7E-F4AB-7E4B-A0E3-7C1A2CE4E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BAC05B9-D3EB-304B-AA66-8290640FB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7C59EB-BA83-6A45-8B1F-BE5AC9E36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6659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5D86B7-52C1-5744-A15E-C6D99029E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0DFD3E-BB86-BC4A-9258-08DB8F02B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3FEBC77-D623-7440-B4E4-616625D516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98AB2A-7DDD-8F42-A5C5-54ECCEABD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8949012-E909-884B-84C3-2C55A81D2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39519A-EAF4-634E-BC2C-EE20DF094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688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7C6BB2-14C2-CD47-9624-9A82B3EAA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A4BA5EC-E0B8-C442-B036-DFDDBAD7E3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B9B786-94DF-CC48-9A1F-60123DBF2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53DF28D-2653-C04E-AA9F-B24A562BF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158DC6-3745-7B4E-A438-7676FC14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9F4D73-0AFF-2341-8506-08919FC58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6368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39048EC-5477-6C4B-B3BA-F656CD422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28FCA3-E480-B549-A598-7B7B3746C5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20264B-90FF-5249-A1FC-73BEE7E03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BDD1D-EFE7-1849-A6E5-2D970AA530E9}" type="datetimeFigureOut">
              <a:rPr kumimoji="1" lang="zh-CN" altLang="en-US" smtClean="0"/>
              <a:t>2022/5/9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970A37-75BC-8B4F-ABE3-03193A8021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62A950-B39E-2A49-98C6-DADA1E8E03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9B49-1A5E-D541-8B06-7595392FEDA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4274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9DE134-452F-254A-810D-9C516732BC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2792F04-3D33-EC42-872D-F3F0808092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871700-71D9-4343-A77A-A99C9C7AF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88" y="1800364"/>
            <a:ext cx="3022323" cy="183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103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1</cp:revision>
  <dcterms:created xsi:type="dcterms:W3CDTF">2022-05-09T07:06:55Z</dcterms:created>
  <dcterms:modified xsi:type="dcterms:W3CDTF">2022-05-09T07:07:08Z</dcterms:modified>
</cp:coreProperties>
</file>

<file path=docProps/thumbnail.jpeg>
</file>